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9601200" cy="73152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D9D4F-FACF-4B01-A818-2C7ADC6554A1}" type="datetimeFigureOut">
              <a:rPr lang="hu-HU" smtClean="0"/>
              <a:t>2014.09.03.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611A0-1EA6-488F-AE97-BFD5B382BF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86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D9D4F-FACF-4B01-A818-2C7ADC6554A1}" type="datetimeFigureOut">
              <a:rPr lang="hu-HU" smtClean="0"/>
              <a:t>2014.09.03.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611A0-1EA6-488F-AE97-BFD5B382BF9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604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smtClean="0">
                <a:latin typeface="Impact" pitchFamily="34" charset="0"/>
              </a:rPr>
              <a:t>VERTICAL TILLAGE</a:t>
            </a:r>
            <a:br>
              <a:rPr lang="en-US" sz="6000" smtClean="0">
                <a:latin typeface="Impact" pitchFamily="34" charset="0"/>
              </a:rPr>
            </a:br>
            <a:r>
              <a:rPr lang="en-US" sz="6000" smtClean="0">
                <a:latin typeface="Impact" pitchFamily="34" charset="0"/>
              </a:rPr>
              <a:t>vs.</a:t>
            </a:r>
            <a:br>
              <a:rPr lang="en-US" sz="6000" smtClean="0">
                <a:latin typeface="Impact" pitchFamily="34" charset="0"/>
              </a:rPr>
            </a:br>
            <a:r>
              <a:rPr lang="en-US" sz="6000" smtClean="0">
                <a:latin typeface="Impact" pitchFamily="34" charset="0"/>
              </a:rPr>
              <a:t>CONVENTIONAL TILLAGE</a:t>
            </a:r>
            <a:endParaRPr lang="en-US" sz="6000" dirty="0" smtClean="0">
              <a:latin typeface="Impact" pitchFamily="34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7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>
                <a:latin typeface="Impact" panose="020B0806030902050204" pitchFamily="34" charset="0"/>
              </a:rPr>
              <a:t>VERTICAL FINISH</a:t>
            </a:r>
            <a:endParaRPr lang="en-US" altLang="en-US" sz="6000" smtClean="0">
              <a:latin typeface="Impact" panose="020B0806030902050204" pitchFamily="34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96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4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36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8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08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9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47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 smtClean="0"/>
              <a:t>    </a:t>
            </a:r>
            <a: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Spacing</a:t>
            </a:r>
            <a:b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+ Depth Control</a:t>
            </a:r>
            <a:b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+ Seed-To-Soil Contact</a:t>
            </a:r>
            <a:r>
              <a:rPr lang="en-US" altLang="en-US" sz="4800" smtClean="0">
                <a:solidFill>
                  <a:srgbClr val="FFCC00"/>
                </a:solidFill>
                <a:latin typeface="Arial Black" panose="020B0A04020102020204" pitchFamily="34" charset="0"/>
              </a:rPr>
              <a:t/>
            </a:r>
            <a:br>
              <a:rPr lang="en-US" altLang="en-US" sz="4800" smtClean="0">
                <a:solidFill>
                  <a:srgbClr val="FFCC00"/>
                </a:solidFill>
                <a:latin typeface="Arial Black" panose="020B0A04020102020204" pitchFamily="34" charset="0"/>
              </a:rPr>
            </a:br>
            <a:r>
              <a:rPr lang="en-US" altLang="en-US" sz="4800" smtClean="0">
                <a:solidFill>
                  <a:srgbClr val="FFCC00"/>
                </a:solidFill>
                <a:latin typeface="Arial Black" panose="020B0A04020102020204" pitchFamily="34" charset="0"/>
              </a:rPr>
              <a:t>   </a:t>
            </a:r>
            <a: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Even Emergence &amp; </a:t>
            </a:r>
            <a:b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altLang="en-US" sz="480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Maximum Ear Count</a:t>
            </a:r>
            <a:r>
              <a:rPr lang="en-US" altLang="en-US" sz="590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endParaRPr lang="en-US" altLang="en-US" sz="59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0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3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7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8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2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4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16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4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21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58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2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95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08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Twin-Row increases yield!</a:t>
            </a:r>
            <a:endParaRPr lang="en-US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3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76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20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18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87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58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7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97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Light Utilization @ V7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2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6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68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29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50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53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1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7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8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3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00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1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39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Diavetítés a képernyőre (4:3 oldalarány)</PresentationFormat>
  <Paragraphs>5</Paragraphs>
  <Slides>46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Impact</vt:lpstr>
      <vt:lpstr>Office-téma</vt:lpstr>
      <vt:lpstr>VERTICAL TILLAGE vs. CONVENTIONAL TILLAGE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VERTICAL FINISH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   Spacing + Depth Control + Seed-To-Soil Contact    Even Emergence &amp;     Maximum Ear Count    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Twin-Row increases yield!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Light Utilization @ V7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VERTICAL TILLAGE vs. CONVENTIONAL TILLAGE</dc:title>
  <dc:creator>Szieberth Dénes</dc:creator>
  <cp:lastModifiedBy>Szieberth Dénes</cp:lastModifiedBy>
  <cp:revision>1</cp:revision>
  <dcterms:created xsi:type="dcterms:W3CDTF">2014-09-03T03:55:50Z</dcterms:created>
  <dcterms:modified xsi:type="dcterms:W3CDTF">2014-09-03T03:55:51Z</dcterms:modified>
</cp:coreProperties>
</file>