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3" r:id="rId4"/>
    <p:sldId id="274" r:id="rId5"/>
    <p:sldId id="275" r:id="rId6"/>
    <p:sldId id="272" r:id="rId7"/>
    <p:sldId id="257" r:id="rId8"/>
    <p:sldId id="269" r:id="rId9"/>
    <p:sldId id="258" r:id="rId10"/>
    <p:sldId id="259" r:id="rId11"/>
    <p:sldId id="260" r:id="rId12"/>
    <p:sldId id="262" r:id="rId13"/>
    <p:sldId id="267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4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9F75-A5EC-4975-BCDE-77DD7AB904F9}" type="datetimeFigureOut">
              <a:rPr lang="hu-HU" smtClean="0"/>
              <a:t>2014.08.25.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3AED-CEFF-4AFE-ADEC-0F3C79D05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986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9F75-A5EC-4975-BCDE-77DD7AB904F9}" type="datetimeFigureOut">
              <a:rPr lang="hu-HU" smtClean="0"/>
              <a:t>2014.08.25.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3AED-CEFF-4AFE-ADEC-0F3C79D05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563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9F75-A5EC-4975-BCDE-77DD7AB904F9}" type="datetimeFigureOut">
              <a:rPr lang="hu-HU" smtClean="0"/>
              <a:t>2014.08.25.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3AED-CEFF-4AFE-ADEC-0F3C79D05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203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9F75-A5EC-4975-BCDE-77DD7AB904F9}" type="datetimeFigureOut">
              <a:rPr lang="hu-HU" smtClean="0"/>
              <a:t>2014.08.25.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3AED-CEFF-4AFE-ADEC-0F3C79D05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214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9F75-A5EC-4975-BCDE-77DD7AB904F9}" type="datetimeFigureOut">
              <a:rPr lang="hu-HU" smtClean="0"/>
              <a:t>2014.08.25.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3AED-CEFF-4AFE-ADEC-0F3C79D05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40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9F75-A5EC-4975-BCDE-77DD7AB904F9}" type="datetimeFigureOut">
              <a:rPr lang="hu-HU" smtClean="0"/>
              <a:t>2014.08.25.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3AED-CEFF-4AFE-ADEC-0F3C79D05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204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9F75-A5EC-4975-BCDE-77DD7AB904F9}" type="datetimeFigureOut">
              <a:rPr lang="hu-HU" smtClean="0"/>
              <a:t>2014.08.25.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3AED-CEFF-4AFE-ADEC-0F3C79D05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516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9F75-A5EC-4975-BCDE-77DD7AB904F9}" type="datetimeFigureOut">
              <a:rPr lang="hu-HU" smtClean="0"/>
              <a:t>2014.08.25.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3AED-CEFF-4AFE-ADEC-0F3C79D05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08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9F75-A5EC-4975-BCDE-77DD7AB904F9}" type="datetimeFigureOut">
              <a:rPr lang="hu-HU" smtClean="0"/>
              <a:t>2014.08.25.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3AED-CEFF-4AFE-ADEC-0F3C79D05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403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9F75-A5EC-4975-BCDE-77DD7AB904F9}" type="datetimeFigureOut">
              <a:rPr lang="hu-HU" smtClean="0"/>
              <a:t>2014.08.25.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3AED-CEFF-4AFE-ADEC-0F3C79D05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933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9F75-A5EC-4975-BCDE-77DD7AB904F9}" type="datetimeFigureOut">
              <a:rPr lang="hu-HU" smtClean="0"/>
              <a:t>2014.08.25.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3AED-CEFF-4AFE-ADEC-0F3C79D05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651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39F75-A5EC-4975-BCDE-77DD7AB904F9}" type="datetimeFigureOut">
              <a:rPr lang="hu-HU" smtClean="0"/>
              <a:t>2014.08.25.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73AED-CEFF-4AFE-ADEC-0F3C79D05A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080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blipFill dpi="0" rotWithShape="1">
            <a:blip r:embed="rId2">
              <a:alphaModFix amt="62000"/>
            </a:blip>
            <a:srcRect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hu-HU" dirty="0" err="1" smtClean="0"/>
              <a:t>Farmers</a:t>
            </a:r>
            <a:r>
              <a:rPr lang="hu-HU" dirty="0" smtClean="0"/>
              <a:t> Group </a:t>
            </a:r>
            <a:r>
              <a:rPr lang="hu-HU" dirty="0" err="1" smtClean="0"/>
              <a:t>From</a:t>
            </a:r>
            <a:r>
              <a:rPr lang="hu-HU" dirty="0" smtClean="0"/>
              <a:t> Hungary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blipFill>
            <a:blip r:embed="rId2">
              <a:alphaModFix amt="62000"/>
            </a:blip>
            <a:tile tx="0" ty="0" sx="100000" sy="100000" flip="none" algn="tl"/>
          </a:blipFill>
        </p:spPr>
        <p:txBody>
          <a:bodyPr/>
          <a:lstStyle/>
          <a:p>
            <a:r>
              <a:rPr lang="hu-HU" dirty="0" err="1" smtClean="0"/>
              <a:t>Headquarters</a:t>
            </a:r>
            <a:r>
              <a:rPr lang="hu-HU" dirty="0" smtClean="0"/>
              <a:t> of U.S. </a:t>
            </a:r>
            <a:r>
              <a:rPr lang="hu-HU" dirty="0" err="1" smtClean="0"/>
              <a:t>Grain</a:t>
            </a:r>
            <a:r>
              <a:rPr lang="hu-HU" dirty="0" smtClean="0"/>
              <a:t> </a:t>
            </a:r>
            <a:r>
              <a:rPr lang="hu-HU" dirty="0" err="1" smtClean="0"/>
              <a:t>Council</a:t>
            </a:r>
            <a:endParaRPr lang="hu-HU" dirty="0" smtClean="0"/>
          </a:p>
          <a:p>
            <a:r>
              <a:rPr lang="hu-HU" dirty="0" smtClean="0"/>
              <a:t>Aug. 25, 2014</a:t>
            </a:r>
          </a:p>
          <a:p>
            <a:r>
              <a:rPr lang="hu-HU" dirty="0" smtClean="0"/>
              <a:t>United </a:t>
            </a:r>
            <a:r>
              <a:rPr lang="hu-HU" dirty="0" err="1" smtClean="0"/>
              <a:t>States</a:t>
            </a:r>
            <a:r>
              <a:rPr lang="hu-HU" dirty="0" smtClean="0"/>
              <a:t> of </a:t>
            </a:r>
            <a:r>
              <a:rPr lang="hu-HU" dirty="0" err="1" smtClean="0"/>
              <a:t>America</a:t>
            </a:r>
            <a:endParaRPr lang="hu-HU" dirty="0"/>
          </a:p>
        </p:txBody>
      </p:sp>
      <p:pic>
        <p:nvPicPr>
          <p:cNvPr id="9" name="Kép 8" descr="mkk_logo_0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64" y="5617029"/>
            <a:ext cx="3725908" cy="934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5121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994"/>
    </mc:Choice>
    <mc:Fallback>
      <p:transition spd="slow" advTm="3999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About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agriculture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 smtClean="0"/>
              <a:t>Strenghts</a:t>
            </a:r>
            <a:r>
              <a:rPr lang="hu-HU" b="1" dirty="0" smtClean="0"/>
              <a:t>:</a:t>
            </a:r>
          </a:p>
          <a:p>
            <a:pPr lvl="1"/>
            <a:r>
              <a:rPr lang="hu-HU" dirty="0" err="1" smtClean="0"/>
              <a:t>Still</a:t>
            </a:r>
            <a:r>
              <a:rPr lang="hu-HU" dirty="0" smtClean="0"/>
              <a:t> </a:t>
            </a:r>
            <a:r>
              <a:rPr lang="hu-HU" dirty="0" err="1" smtClean="0"/>
              <a:t>good</a:t>
            </a:r>
            <a:r>
              <a:rPr lang="hu-HU" dirty="0" smtClean="0"/>
              <a:t> </a:t>
            </a:r>
            <a:r>
              <a:rPr lang="hu-HU" dirty="0" err="1" smtClean="0"/>
              <a:t>conditions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maize</a:t>
            </a:r>
            <a:r>
              <a:rPr lang="hu-HU" dirty="0" smtClean="0"/>
              <a:t>, </a:t>
            </a:r>
            <a:r>
              <a:rPr lang="hu-HU" dirty="0" err="1" smtClean="0"/>
              <a:t>cereal</a:t>
            </a:r>
            <a:r>
              <a:rPr lang="hu-HU" dirty="0" smtClean="0"/>
              <a:t> and </a:t>
            </a:r>
            <a:r>
              <a:rPr lang="hu-HU" dirty="0" err="1" smtClean="0"/>
              <a:t>oil</a:t>
            </a:r>
            <a:r>
              <a:rPr lang="hu-HU" dirty="0" smtClean="0"/>
              <a:t> </a:t>
            </a:r>
            <a:r>
              <a:rPr lang="hu-HU" dirty="0" err="1" smtClean="0"/>
              <a:t>grains</a:t>
            </a:r>
            <a:r>
              <a:rPr lang="hu-HU" dirty="0" smtClean="0"/>
              <a:t> and </a:t>
            </a:r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agricultural</a:t>
            </a:r>
            <a:r>
              <a:rPr lang="hu-HU" dirty="0" smtClean="0"/>
              <a:t> </a:t>
            </a:r>
            <a:r>
              <a:rPr lang="hu-HU" dirty="0" err="1" smtClean="0"/>
              <a:t>plant</a:t>
            </a:r>
            <a:r>
              <a:rPr lang="hu-HU" dirty="0" smtClean="0"/>
              <a:t> </a:t>
            </a:r>
            <a:r>
              <a:rPr lang="hu-HU" dirty="0" err="1" smtClean="0"/>
              <a:t>production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Good </a:t>
            </a:r>
            <a:r>
              <a:rPr lang="hu-HU" dirty="0" err="1" smtClean="0"/>
              <a:t>conditions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vegetables</a:t>
            </a:r>
            <a:r>
              <a:rPr lang="hu-HU" dirty="0" smtClean="0"/>
              <a:t>, </a:t>
            </a:r>
            <a:r>
              <a:rPr lang="hu-HU" dirty="0" err="1" smtClean="0"/>
              <a:t>fruits</a:t>
            </a:r>
            <a:r>
              <a:rPr lang="hu-HU" dirty="0" smtClean="0"/>
              <a:t>, </a:t>
            </a:r>
            <a:r>
              <a:rPr lang="hu-HU" dirty="0" err="1" smtClean="0"/>
              <a:t>spices</a:t>
            </a:r>
            <a:r>
              <a:rPr lang="hu-HU" dirty="0" smtClean="0"/>
              <a:t> and </a:t>
            </a:r>
            <a:r>
              <a:rPr lang="hu-HU" dirty="0" err="1" smtClean="0"/>
              <a:t>herbs</a:t>
            </a:r>
            <a:endParaRPr lang="hu-HU" dirty="0" smtClean="0"/>
          </a:p>
          <a:p>
            <a:pPr lvl="1"/>
            <a:r>
              <a:rPr lang="hu-HU" dirty="0" err="1" smtClean="0"/>
              <a:t>Low</a:t>
            </a:r>
            <a:r>
              <a:rPr lang="hu-HU" dirty="0" smtClean="0"/>
              <a:t> </a:t>
            </a:r>
            <a:r>
              <a:rPr lang="hu-HU" dirty="0" err="1" smtClean="0"/>
              <a:t>labour</a:t>
            </a:r>
            <a:r>
              <a:rPr lang="hu-HU" dirty="0" smtClean="0"/>
              <a:t> </a:t>
            </a:r>
            <a:r>
              <a:rPr lang="hu-HU" dirty="0" err="1" smtClean="0"/>
              <a:t>costs</a:t>
            </a:r>
            <a:r>
              <a:rPr lang="hu-HU" dirty="0" smtClean="0"/>
              <a:t> (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err="1" smtClean="0"/>
              <a:t>reasonable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regard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strenght</a:t>
            </a:r>
            <a:r>
              <a:rPr lang="hu-HU" dirty="0" smtClean="0"/>
              <a:t>)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4" name="Kép 3" descr="mkk_logo_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64" y="5617029"/>
            <a:ext cx="3725908" cy="934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5772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936"/>
    </mc:Choice>
    <mc:Fallback>
      <p:transition spd="slow" advTm="3093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About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agriculture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 smtClean="0"/>
              <a:t>Weaknesses</a:t>
            </a:r>
            <a:endParaRPr lang="hu-HU" b="1" dirty="0" smtClean="0"/>
          </a:p>
          <a:p>
            <a:pPr lvl="1"/>
            <a:r>
              <a:rPr lang="hu-HU" dirty="0" err="1" smtClean="0"/>
              <a:t>Untrained</a:t>
            </a:r>
            <a:r>
              <a:rPr lang="hu-HU" dirty="0" smtClean="0"/>
              <a:t>, </a:t>
            </a:r>
            <a:r>
              <a:rPr lang="hu-HU" dirty="0" err="1" smtClean="0"/>
              <a:t>unsufficiently</a:t>
            </a:r>
            <a:r>
              <a:rPr lang="hu-HU" dirty="0" smtClean="0"/>
              <a:t> </a:t>
            </a:r>
            <a:r>
              <a:rPr lang="hu-HU" dirty="0" err="1" smtClean="0"/>
              <a:t>educated</a:t>
            </a:r>
            <a:r>
              <a:rPr lang="hu-HU" dirty="0" smtClean="0"/>
              <a:t> </a:t>
            </a:r>
            <a:r>
              <a:rPr lang="hu-HU" dirty="0" err="1" smtClean="0"/>
              <a:t>labour</a:t>
            </a:r>
            <a:r>
              <a:rPr lang="hu-HU" dirty="0" smtClean="0"/>
              <a:t> </a:t>
            </a:r>
            <a:r>
              <a:rPr lang="hu-HU" dirty="0" err="1" smtClean="0"/>
              <a:t>force</a:t>
            </a:r>
            <a:endParaRPr lang="hu-HU" dirty="0" smtClean="0"/>
          </a:p>
          <a:p>
            <a:pPr lvl="1"/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generation</a:t>
            </a:r>
            <a:r>
              <a:rPr lang="hu-HU" dirty="0" smtClean="0"/>
              <a:t> </a:t>
            </a:r>
            <a:r>
              <a:rPr lang="hu-HU" dirty="0" err="1" smtClean="0"/>
              <a:t>farmers</a:t>
            </a:r>
            <a:r>
              <a:rPr lang="hu-HU" dirty="0" smtClean="0"/>
              <a:t> </a:t>
            </a:r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basic</a:t>
            </a:r>
            <a:r>
              <a:rPr lang="hu-HU" dirty="0" smtClean="0"/>
              <a:t> </a:t>
            </a:r>
            <a:r>
              <a:rPr lang="hu-HU" dirty="0" err="1" smtClean="0"/>
              <a:t>knowledge</a:t>
            </a:r>
            <a:r>
              <a:rPr lang="hu-HU" dirty="0" smtClean="0"/>
              <a:t> of farming and farm </a:t>
            </a:r>
            <a:r>
              <a:rPr lang="hu-HU" dirty="0" err="1" smtClean="0"/>
              <a:t>managemet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general</a:t>
            </a:r>
            <a:endParaRPr lang="hu-HU" dirty="0" smtClean="0"/>
          </a:p>
          <a:p>
            <a:pPr lvl="1"/>
            <a:r>
              <a:rPr lang="hu-HU" dirty="0" err="1" smtClean="0"/>
              <a:t>Lack</a:t>
            </a:r>
            <a:r>
              <a:rPr lang="hu-HU" dirty="0" smtClean="0"/>
              <a:t> of modern </a:t>
            </a:r>
            <a:r>
              <a:rPr lang="hu-HU" dirty="0" err="1" smtClean="0"/>
              <a:t>economical</a:t>
            </a:r>
            <a:r>
              <a:rPr lang="hu-HU" dirty="0" smtClean="0"/>
              <a:t> </a:t>
            </a:r>
            <a:r>
              <a:rPr lang="hu-HU" dirty="0" err="1" smtClean="0"/>
              <a:t>thinking</a:t>
            </a:r>
            <a:endParaRPr lang="hu-HU" dirty="0" smtClean="0"/>
          </a:p>
          <a:p>
            <a:pPr lvl="1"/>
            <a:r>
              <a:rPr lang="hu-HU" dirty="0" err="1" smtClean="0"/>
              <a:t>Lack</a:t>
            </a:r>
            <a:r>
              <a:rPr lang="hu-HU" dirty="0" smtClean="0"/>
              <a:t> of </a:t>
            </a:r>
            <a:r>
              <a:rPr lang="hu-HU" dirty="0" err="1" smtClean="0"/>
              <a:t>true</a:t>
            </a:r>
            <a:r>
              <a:rPr lang="hu-HU" dirty="0" smtClean="0"/>
              <a:t> and </a:t>
            </a:r>
            <a:r>
              <a:rPr lang="hu-HU" dirty="0" err="1" smtClean="0"/>
              <a:t>strong</a:t>
            </a:r>
            <a:r>
              <a:rPr lang="hu-HU" dirty="0" smtClean="0"/>
              <a:t> </a:t>
            </a:r>
            <a:r>
              <a:rPr lang="hu-HU" dirty="0" smtClean="0"/>
              <a:t>civil </a:t>
            </a:r>
            <a:r>
              <a:rPr lang="hu-HU" dirty="0" err="1" smtClean="0"/>
              <a:t>organizations</a:t>
            </a:r>
            <a:r>
              <a:rPr lang="hu-HU" dirty="0" smtClean="0"/>
              <a:t> of </a:t>
            </a:r>
            <a:r>
              <a:rPr lang="hu-HU" dirty="0" err="1" smtClean="0"/>
              <a:t>farmers</a:t>
            </a:r>
            <a:endParaRPr lang="hu-HU" dirty="0" smtClean="0"/>
          </a:p>
          <a:p>
            <a:pPr lvl="1"/>
            <a:r>
              <a:rPr lang="hu-HU" dirty="0" err="1" smtClean="0"/>
              <a:t>Low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 </a:t>
            </a:r>
            <a:r>
              <a:rPr lang="hu-HU" dirty="0" smtClean="0"/>
              <a:t>farmer </a:t>
            </a:r>
            <a:r>
              <a:rPr lang="hu-HU" dirty="0" err="1" smtClean="0"/>
              <a:t>integration</a:t>
            </a:r>
            <a:r>
              <a:rPr lang="hu-HU" dirty="0" smtClean="0"/>
              <a:t> </a:t>
            </a:r>
            <a:r>
              <a:rPr lang="hu-HU" dirty="0" smtClean="0"/>
              <a:t>and </a:t>
            </a:r>
            <a:r>
              <a:rPr lang="hu-HU" dirty="0" err="1" smtClean="0"/>
              <a:t>cooperation</a:t>
            </a:r>
            <a:endParaRPr lang="hu-HU" dirty="0" smtClean="0"/>
          </a:p>
          <a:p>
            <a:pPr lvl="1"/>
            <a:r>
              <a:rPr lang="hu-HU" dirty="0" err="1" smtClean="0"/>
              <a:t>Insufficient</a:t>
            </a:r>
            <a:r>
              <a:rPr lang="hu-HU" dirty="0" smtClean="0"/>
              <a:t> </a:t>
            </a:r>
            <a:r>
              <a:rPr lang="hu-HU" dirty="0" err="1" smtClean="0"/>
              <a:t>animal</a:t>
            </a:r>
            <a:r>
              <a:rPr lang="hu-HU" dirty="0" smtClean="0"/>
              <a:t> </a:t>
            </a:r>
            <a:r>
              <a:rPr lang="hu-HU" dirty="0" err="1" smtClean="0"/>
              <a:t>husbandry</a:t>
            </a:r>
            <a:endParaRPr lang="hu-HU" dirty="0" smtClean="0"/>
          </a:p>
          <a:p>
            <a:pPr lvl="1"/>
            <a:r>
              <a:rPr lang="hu-HU" dirty="0" err="1" smtClean="0"/>
              <a:t>Insufficient</a:t>
            </a:r>
            <a:r>
              <a:rPr lang="hu-HU" dirty="0" smtClean="0"/>
              <a:t> </a:t>
            </a:r>
            <a:r>
              <a:rPr lang="hu-HU" dirty="0" err="1" smtClean="0"/>
              <a:t>capacities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processing</a:t>
            </a:r>
            <a:r>
              <a:rPr lang="hu-HU" dirty="0" smtClean="0"/>
              <a:t> </a:t>
            </a:r>
            <a:r>
              <a:rPr lang="hu-HU" dirty="0" err="1" smtClean="0"/>
              <a:t>industry</a:t>
            </a:r>
            <a:endParaRPr lang="hu-HU" dirty="0" smtClean="0"/>
          </a:p>
          <a:p>
            <a:pPr lvl="1"/>
            <a:r>
              <a:rPr lang="hu-HU" dirty="0" err="1" smtClean="0"/>
              <a:t>High</a:t>
            </a:r>
            <a:r>
              <a:rPr lang="hu-HU" dirty="0" smtClean="0"/>
              <a:t> </a:t>
            </a:r>
            <a:r>
              <a:rPr lang="hu-HU" dirty="0" err="1" smtClean="0"/>
              <a:t>transport</a:t>
            </a:r>
            <a:r>
              <a:rPr lang="hu-HU" dirty="0" smtClean="0"/>
              <a:t> </a:t>
            </a:r>
            <a:r>
              <a:rPr lang="hu-HU" dirty="0" err="1" smtClean="0"/>
              <a:t>costs</a:t>
            </a:r>
            <a:r>
              <a:rPr lang="hu-HU" dirty="0" smtClean="0"/>
              <a:t> of farm </a:t>
            </a:r>
            <a:r>
              <a:rPr lang="hu-HU" dirty="0" err="1" smtClean="0"/>
              <a:t>products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export </a:t>
            </a:r>
            <a:r>
              <a:rPr lang="hu-HU" dirty="0" err="1" smtClean="0"/>
              <a:t>markets</a:t>
            </a:r>
            <a:endParaRPr lang="hu-HU" dirty="0" smtClean="0"/>
          </a:p>
        </p:txBody>
      </p:sp>
      <p:pic>
        <p:nvPicPr>
          <p:cNvPr id="4" name="Kép 3" descr="mkk_logo_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64" y="5617029"/>
            <a:ext cx="3725908" cy="934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1817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931"/>
    </mc:Choice>
    <mc:Fallback>
      <p:transition spd="slow" advTm="3593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About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agriculture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Threats:</a:t>
            </a:r>
          </a:p>
          <a:p>
            <a:r>
              <a:rPr lang="en-US" dirty="0" smtClean="0"/>
              <a:t>Climate changes – we are on the „wrong size” of the Globe</a:t>
            </a:r>
          </a:p>
          <a:p>
            <a:r>
              <a:rPr lang="en-US" dirty="0" smtClean="0"/>
              <a:t>Uncertain</a:t>
            </a:r>
            <a:r>
              <a:rPr lang="hu-HU" dirty="0" err="1" smtClean="0"/>
              <a:t>ity</a:t>
            </a:r>
            <a:r>
              <a:rPr lang="en-US" dirty="0" smtClean="0"/>
              <a:t> in surrounding countries </a:t>
            </a:r>
            <a:r>
              <a:rPr lang="hu-HU" dirty="0" smtClean="0"/>
              <a:t>(</a:t>
            </a:r>
            <a:r>
              <a:rPr lang="hu-HU" dirty="0" err="1" smtClean="0"/>
              <a:t>Ukraine-Russia</a:t>
            </a:r>
            <a:r>
              <a:rPr lang="hu-HU" dirty="0" smtClean="0"/>
              <a:t> </a:t>
            </a:r>
            <a:r>
              <a:rPr lang="hu-HU" dirty="0" err="1" smtClean="0"/>
              <a:t>conflict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Growing</a:t>
            </a:r>
            <a:r>
              <a:rPr lang="hu-HU" dirty="0" smtClean="0"/>
              <a:t> </a:t>
            </a:r>
            <a:r>
              <a:rPr lang="hu-HU" dirty="0" err="1" smtClean="0"/>
              <a:t>exposure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expotrs</a:t>
            </a:r>
            <a:endParaRPr lang="hu-HU" dirty="0" smtClean="0"/>
          </a:p>
          <a:p>
            <a:endParaRPr lang="hu-HU" dirty="0" smtClean="0"/>
          </a:p>
          <a:p>
            <a:endParaRPr lang="en-US" dirty="0"/>
          </a:p>
        </p:txBody>
      </p:sp>
      <p:pic>
        <p:nvPicPr>
          <p:cNvPr id="4" name="Kép 3" descr="mkk_logo_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150" y="5500915"/>
            <a:ext cx="3725908" cy="934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9203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996"/>
    </mc:Choice>
    <mc:Fallback>
      <p:transition spd="slow" advTm="2199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83204"/>
            <a:ext cx="10515600" cy="5291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5400" b="1" dirty="0" smtClean="0"/>
          </a:p>
          <a:p>
            <a:pPr marL="0" indent="0" algn="ctr">
              <a:buNone/>
            </a:pPr>
            <a:endParaRPr lang="hu-HU" sz="5400" b="1" dirty="0"/>
          </a:p>
          <a:p>
            <a:pPr marL="0" indent="0" algn="ctr">
              <a:buNone/>
            </a:pPr>
            <a:r>
              <a:rPr lang="hu-HU" sz="5400" b="1" dirty="0" smtClean="0"/>
              <a:t>And </a:t>
            </a:r>
            <a:r>
              <a:rPr lang="hu-HU" sz="5400" b="1" dirty="0" err="1" smtClean="0"/>
              <a:t>thank</a:t>
            </a:r>
            <a:r>
              <a:rPr lang="hu-HU" sz="5400" b="1" dirty="0" smtClean="0"/>
              <a:t> </a:t>
            </a:r>
            <a:r>
              <a:rPr lang="hu-HU" sz="5400" b="1" dirty="0" err="1" smtClean="0"/>
              <a:t>you</a:t>
            </a:r>
            <a:r>
              <a:rPr lang="hu-HU" sz="5400" b="1" dirty="0" smtClean="0"/>
              <a:t> </a:t>
            </a:r>
            <a:r>
              <a:rPr lang="hu-HU" sz="5400" b="1" dirty="0" err="1" smtClean="0"/>
              <a:t>very</a:t>
            </a:r>
            <a:r>
              <a:rPr lang="hu-HU" sz="5400" b="1" dirty="0" smtClean="0"/>
              <a:t> </a:t>
            </a:r>
            <a:r>
              <a:rPr lang="hu-HU" sz="5400" b="1" dirty="0" err="1" smtClean="0"/>
              <a:t>much</a:t>
            </a:r>
            <a:r>
              <a:rPr lang="hu-HU" sz="5400" b="1" dirty="0" smtClean="0"/>
              <a:t> </a:t>
            </a:r>
            <a:r>
              <a:rPr lang="hu-HU" sz="5400" b="1" dirty="0" err="1" smtClean="0"/>
              <a:t>for</a:t>
            </a:r>
            <a:r>
              <a:rPr lang="hu-HU" sz="5400" b="1" dirty="0" smtClean="0"/>
              <a:t> </a:t>
            </a:r>
            <a:r>
              <a:rPr lang="hu-HU" sz="5400" b="1" dirty="0" err="1" smtClean="0"/>
              <a:t>your</a:t>
            </a:r>
            <a:r>
              <a:rPr lang="hu-HU" sz="5400" b="1" dirty="0" smtClean="0"/>
              <a:t> </a:t>
            </a:r>
            <a:r>
              <a:rPr lang="hu-HU" sz="5400" b="1" dirty="0" err="1" smtClean="0"/>
              <a:t>support</a:t>
            </a:r>
            <a:r>
              <a:rPr lang="hu-HU" sz="5400" b="1" dirty="0" smtClean="0"/>
              <a:t> </a:t>
            </a:r>
            <a:r>
              <a:rPr lang="hu-HU" sz="5400" b="1" dirty="0" err="1" smtClean="0"/>
              <a:t>which</a:t>
            </a:r>
            <a:r>
              <a:rPr lang="hu-HU" sz="5400" b="1" dirty="0" smtClean="0"/>
              <a:t> </a:t>
            </a:r>
            <a:r>
              <a:rPr lang="hu-HU" sz="5400" b="1" dirty="0" err="1" smtClean="0"/>
              <a:t>cannot</a:t>
            </a:r>
            <a:r>
              <a:rPr lang="hu-HU" sz="5400" b="1" dirty="0" smtClean="0"/>
              <a:t> be </a:t>
            </a:r>
            <a:r>
              <a:rPr lang="hu-HU" sz="5400" b="1" dirty="0" err="1" smtClean="0"/>
              <a:t>returned</a:t>
            </a:r>
            <a:r>
              <a:rPr lang="hu-HU" sz="5400" b="1" dirty="0" smtClean="0"/>
              <a:t> </a:t>
            </a:r>
            <a:r>
              <a:rPr lang="hu-HU" sz="5400" b="1" dirty="0" err="1" smtClean="0"/>
              <a:t>in</a:t>
            </a:r>
            <a:r>
              <a:rPr lang="hu-HU" sz="5400" b="1" dirty="0" smtClean="0"/>
              <a:t> </a:t>
            </a:r>
            <a:r>
              <a:rPr lang="hu-HU" sz="5400" b="1" dirty="0" err="1" smtClean="0"/>
              <a:t>its</a:t>
            </a:r>
            <a:r>
              <a:rPr lang="hu-HU" sz="5400" b="1" dirty="0" smtClean="0"/>
              <a:t> </a:t>
            </a:r>
            <a:r>
              <a:rPr lang="hu-HU" sz="5400" b="1" dirty="0" err="1" smtClean="0"/>
              <a:t>own</a:t>
            </a:r>
            <a:r>
              <a:rPr lang="hu-HU" sz="5400" b="1" dirty="0" smtClean="0"/>
              <a:t> </a:t>
            </a:r>
            <a:r>
              <a:rPr lang="hu-HU" sz="5400" b="1" dirty="0" err="1" smtClean="0"/>
              <a:t>value</a:t>
            </a:r>
            <a:r>
              <a:rPr lang="hu-HU" sz="5400" b="1" dirty="0" smtClean="0"/>
              <a:t>!</a:t>
            </a:r>
            <a:endParaRPr lang="hu-HU" sz="5400" b="1" dirty="0"/>
          </a:p>
        </p:txBody>
      </p:sp>
      <p:pic>
        <p:nvPicPr>
          <p:cNvPr id="4" name="Kép 3" descr="mkk_logo_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64" y="5617029"/>
            <a:ext cx="3725908" cy="934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0382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571"/>
    </mc:Choice>
    <mc:Fallback>
      <p:transition spd="slow" advTm="957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About </a:t>
            </a:r>
            <a:r>
              <a:rPr lang="hu-HU" dirty="0" err="1" smtClean="0"/>
              <a:t>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Hungarian</a:t>
            </a:r>
            <a:r>
              <a:rPr lang="hu-HU" dirty="0"/>
              <a:t> </a:t>
            </a:r>
            <a:r>
              <a:rPr lang="hu-HU" dirty="0" err="1"/>
              <a:t>Maize</a:t>
            </a:r>
            <a:r>
              <a:rPr lang="hu-HU" dirty="0"/>
              <a:t> Club </a:t>
            </a:r>
            <a:r>
              <a:rPr lang="hu-HU" dirty="0" err="1" smtClean="0"/>
              <a:t>Association</a:t>
            </a:r>
            <a:r>
              <a:rPr lang="hu-HU" dirty="0" smtClean="0"/>
              <a:t> has </a:t>
            </a:r>
            <a:r>
              <a:rPr lang="hu-HU" dirty="0" err="1" smtClean="0"/>
              <a:t>been</a:t>
            </a:r>
            <a:r>
              <a:rPr lang="hu-HU" dirty="0" smtClean="0"/>
              <a:t> </a:t>
            </a:r>
            <a:r>
              <a:rPr lang="hu-HU" dirty="0" err="1" smtClean="0"/>
              <a:t>founded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2005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private</a:t>
            </a:r>
            <a:r>
              <a:rPr lang="hu-HU" dirty="0" smtClean="0"/>
              <a:t> </a:t>
            </a:r>
            <a:r>
              <a:rPr lang="hu-HU" dirty="0" err="1" smtClean="0"/>
              <a:t>initiative</a:t>
            </a:r>
            <a:endParaRPr lang="hu-HU" dirty="0" smtClean="0"/>
          </a:p>
          <a:p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smtClean="0"/>
              <a:t>a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person</a:t>
            </a:r>
            <a:r>
              <a:rPr lang="hu-HU" dirty="0" smtClean="0"/>
              <a:t>,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small</a:t>
            </a:r>
            <a:r>
              <a:rPr lang="hu-HU" dirty="0" smtClean="0"/>
              <a:t> non profit </a:t>
            </a:r>
            <a:r>
              <a:rPr lang="hu-HU" dirty="0" err="1" smtClean="0"/>
              <a:t>organization</a:t>
            </a:r>
            <a:r>
              <a:rPr lang="hu-HU" dirty="0" smtClean="0"/>
              <a:t> (</a:t>
            </a:r>
            <a:r>
              <a:rPr lang="hu-HU" dirty="0" err="1" smtClean="0"/>
              <a:t>current</a:t>
            </a:r>
            <a:r>
              <a:rPr lang="hu-HU" dirty="0" smtClean="0"/>
              <a:t> </a:t>
            </a:r>
            <a:r>
              <a:rPr lang="hu-HU" dirty="0" err="1" smtClean="0"/>
              <a:t>number</a:t>
            </a:r>
            <a:r>
              <a:rPr lang="hu-HU" dirty="0" smtClean="0"/>
              <a:t> of </a:t>
            </a:r>
            <a:r>
              <a:rPr lang="hu-HU" dirty="0" err="1" smtClean="0"/>
              <a:t>members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more </a:t>
            </a:r>
            <a:r>
              <a:rPr lang="hu-HU" dirty="0" err="1" smtClean="0"/>
              <a:t>than</a:t>
            </a:r>
            <a:r>
              <a:rPr lang="hu-HU" dirty="0" smtClean="0"/>
              <a:t> 110)</a:t>
            </a:r>
          </a:p>
          <a:p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natural</a:t>
            </a:r>
            <a:r>
              <a:rPr lang="hu-HU" dirty="0" smtClean="0"/>
              <a:t> </a:t>
            </a:r>
            <a:r>
              <a:rPr lang="hu-HU" dirty="0" err="1" smtClean="0"/>
              <a:t>identities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right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vote</a:t>
            </a:r>
            <a:r>
              <a:rPr lang="hu-HU" dirty="0" smtClean="0"/>
              <a:t> (</a:t>
            </a:r>
            <a:r>
              <a:rPr lang="hu-HU" dirty="0" err="1" smtClean="0"/>
              <a:t>not</a:t>
            </a:r>
            <a:r>
              <a:rPr lang="hu-HU" dirty="0" smtClean="0"/>
              <a:t> more </a:t>
            </a:r>
            <a:r>
              <a:rPr lang="hu-HU" dirty="0" err="1" smtClean="0"/>
              <a:t>than</a:t>
            </a:r>
            <a:r>
              <a:rPr lang="hu-HU" dirty="0" smtClean="0"/>
              <a:t> 94) </a:t>
            </a:r>
          </a:p>
          <a:p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members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rights</a:t>
            </a:r>
            <a:r>
              <a:rPr lang="hu-HU" dirty="0" smtClean="0"/>
              <a:t> </a:t>
            </a:r>
            <a:r>
              <a:rPr lang="hu-HU" dirty="0" err="1" smtClean="0"/>
              <a:t>except</a:t>
            </a:r>
            <a:r>
              <a:rPr lang="hu-HU" dirty="0" smtClean="0"/>
              <a:t> of </a:t>
            </a:r>
            <a:r>
              <a:rPr lang="hu-HU" dirty="0" err="1" smtClean="0"/>
              <a:t>voting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325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643"/>
    </mc:Choice>
    <mc:Fallback>
      <p:transition spd="slow" advTm="2864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About </a:t>
            </a:r>
            <a:r>
              <a:rPr lang="hu-HU" dirty="0" err="1" smtClean="0"/>
              <a:t>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Incomes</a:t>
            </a:r>
            <a:r>
              <a:rPr lang="hu-HU" dirty="0" smtClean="0"/>
              <a:t> </a:t>
            </a:r>
            <a:r>
              <a:rPr lang="hu-HU" dirty="0" err="1" smtClean="0"/>
              <a:t>comprises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fees</a:t>
            </a:r>
            <a:r>
              <a:rPr lang="hu-HU" dirty="0" smtClean="0"/>
              <a:t>, </a:t>
            </a:r>
            <a:r>
              <a:rPr lang="hu-HU" dirty="0" err="1" smtClean="0"/>
              <a:t>donations</a:t>
            </a:r>
            <a:r>
              <a:rPr lang="hu-HU" dirty="0" smtClean="0"/>
              <a:t>, </a:t>
            </a:r>
            <a:r>
              <a:rPr lang="hu-HU" dirty="0" err="1" smtClean="0"/>
              <a:t>sponzorships</a:t>
            </a:r>
            <a:r>
              <a:rPr lang="hu-HU" dirty="0" smtClean="0"/>
              <a:t>, </a:t>
            </a:r>
            <a:r>
              <a:rPr lang="hu-HU" dirty="0" err="1" smtClean="0"/>
              <a:t>services</a:t>
            </a:r>
            <a:endParaRPr lang="hu-HU" dirty="0" smtClean="0"/>
          </a:p>
          <a:p>
            <a:r>
              <a:rPr lang="hu-HU" dirty="0" smtClean="0"/>
              <a:t>No </a:t>
            </a:r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supports</a:t>
            </a:r>
            <a:r>
              <a:rPr lang="hu-HU" dirty="0" smtClean="0"/>
              <a:t>, </a:t>
            </a:r>
            <a:r>
              <a:rPr lang="hu-HU" dirty="0" err="1" smtClean="0"/>
              <a:t>no</a:t>
            </a:r>
            <a:r>
              <a:rPr lang="hu-HU" dirty="0" smtClean="0"/>
              <a:t> </a:t>
            </a:r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political</a:t>
            </a:r>
            <a:r>
              <a:rPr lang="hu-HU" dirty="0" smtClean="0"/>
              <a:t> </a:t>
            </a:r>
            <a:r>
              <a:rPr lang="hu-HU" dirty="0" err="1" smtClean="0"/>
              <a:t>influences</a:t>
            </a:r>
            <a:endParaRPr lang="hu-HU" dirty="0" smtClean="0"/>
          </a:p>
          <a:p>
            <a:r>
              <a:rPr lang="hu-HU" dirty="0" err="1" smtClean="0"/>
              <a:t>Expenditure</a:t>
            </a:r>
            <a:r>
              <a:rPr lang="hu-HU" dirty="0" smtClean="0"/>
              <a:t> </a:t>
            </a:r>
            <a:r>
              <a:rPr lang="hu-HU" dirty="0" err="1" smtClean="0"/>
              <a:t>covers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communication</a:t>
            </a:r>
            <a:r>
              <a:rPr lang="hu-HU" dirty="0" smtClean="0"/>
              <a:t>, </a:t>
            </a:r>
            <a:r>
              <a:rPr lang="hu-HU" dirty="0" err="1" smtClean="0"/>
              <a:t>travels</a:t>
            </a:r>
            <a:r>
              <a:rPr lang="hu-HU" dirty="0" smtClean="0"/>
              <a:t>, </a:t>
            </a:r>
            <a:r>
              <a:rPr lang="hu-HU" dirty="0" err="1" smtClean="0"/>
              <a:t>costs</a:t>
            </a:r>
            <a:r>
              <a:rPr lang="hu-HU" dirty="0" smtClean="0"/>
              <a:t> of </a:t>
            </a:r>
            <a:r>
              <a:rPr lang="hu-HU" dirty="0" err="1" smtClean="0"/>
              <a:t>services</a:t>
            </a:r>
            <a:r>
              <a:rPr lang="hu-HU" dirty="0" smtClean="0"/>
              <a:t>, </a:t>
            </a:r>
            <a:r>
              <a:rPr lang="hu-HU" dirty="0" err="1" smtClean="0"/>
              <a:t>events</a:t>
            </a:r>
            <a:r>
              <a:rPr lang="hu-HU" dirty="0" smtClean="0"/>
              <a:t>, </a:t>
            </a:r>
            <a:r>
              <a:rPr lang="hu-HU" dirty="0" err="1" smtClean="0"/>
              <a:t>ads</a:t>
            </a:r>
            <a:r>
              <a:rPr lang="hu-HU" dirty="0" smtClean="0"/>
              <a:t>, </a:t>
            </a:r>
            <a:r>
              <a:rPr lang="hu-HU" dirty="0" err="1" smtClean="0"/>
              <a:t>printers</a:t>
            </a:r>
            <a:r>
              <a:rPr lang="hu-HU" dirty="0" smtClean="0"/>
              <a:t>, </a:t>
            </a:r>
            <a:r>
              <a:rPr lang="hu-HU" dirty="0" err="1" smtClean="0"/>
              <a:t>hompage</a:t>
            </a:r>
            <a:r>
              <a:rPr lang="hu-HU" dirty="0" smtClean="0"/>
              <a:t>, etc.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 descr="mkk_logo_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64" y="5617029"/>
            <a:ext cx="3725908" cy="934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9054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727"/>
    </mc:Choice>
    <mc:Fallback>
      <p:transition spd="slow" advTm="2572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About </a:t>
            </a:r>
            <a:r>
              <a:rPr lang="hu-HU" dirty="0" err="1" smtClean="0"/>
              <a:t>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First we thought </a:t>
            </a:r>
            <a:r>
              <a:rPr lang="en-US" dirty="0" smtClean="0"/>
              <a:t>we would do nothing but using our knowledge, collect and spread information via internet = </a:t>
            </a:r>
            <a:r>
              <a:rPr lang="en-US" dirty="0" smtClean="0">
                <a:solidFill>
                  <a:srgbClr val="FF0000"/>
                </a:solidFill>
              </a:rPr>
              <a:t>we are a club of </a:t>
            </a:r>
            <a:r>
              <a:rPr lang="en-US" dirty="0" smtClean="0">
                <a:solidFill>
                  <a:srgbClr val="FF0000"/>
                </a:solidFill>
              </a:rPr>
              <a:t>experts</a:t>
            </a:r>
            <a:r>
              <a:rPr lang="hu-HU" dirty="0" smtClean="0">
                <a:solidFill>
                  <a:srgbClr val="FF0000"/>
                </a:solidFill>
              </a:rPr>
              <a:t>, </a:t>
            </a:r>
            <a:r>
              <a:rPr lang="hu-HU" dirty="0" err="1" smtClean="0">
                <a:solidFill>
                  <a:srgbClr val="FF0000"/>
                </a:solidFill>
              </a:rPr>
              <a:t>we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thought</a:t>
            </a:r>
            <a:r>
              <a:rPr lang="hu-HU" dirty="0" smtClean="0">
                <a:solidFill>
                  <a:srgbClr val="FF0000"/>
                </a:solidFill>
              </a:rPr>
              <a:t>!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Soon it became obvious that it is only a dream </a:t>
            </a:r>
            <a:endParaRPr lang="hu-HU" dirty="0" smtClean="0"/>
          </a:p>
          <a:p>
            <a:pPr lvl="1"/>
            <a:r>
              <a:rPr lang="hu-HU" dirty="0" smtClean="0"/>
              <a:t>The </a:t>
            </a:r>
            <a:r>
              <a:rPr lang="hu-HU" dirty="0" err="1" smtClean="0"/>
              <a:t>level</a:t>
            </a:r>
            <a:r>
              <a:rPr lang="hu-HU" dirty="0" smtClean="0"/>
              <a:t> of </a:t>
            </a:r>
            <a:r>
              <a:rPr lang="hu-HU" dirty="0" err="1" smtClean="0"/>
              <a:t>computerization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too</a:t>
            </a:r>
            <a:r>
              <a:rPr lang="hu-HU" dirty="0" smtClean="0"/>
              <a:t> </a:t>
            </a:r>
            <a:r>
              <a:rPr lang="hu-HU" dirty="0" err="1" smtClean="0"/>
              <a:t>low</a:t>
            </a:r>
            <a:endParaRPr lang="hu-HU" dirty="0" smtClean="0"/>
          </a:p>
          <a:p>
            <a:pPr lvl="1"/>
            <a:r>
              <a:rPr lang="hu-HU" dirty="0" err="1" smtClean="0"/>
              <a:t>Farmers</a:t>
            </a:r>
            <a:r>
              <a:rPr lang="hu-HU" dirty="0" smtClean="0"/>
              <a:t> </a:t>
            </a:r>
            <a:r>
              <a:rPr lang="hu-HU" dirty="0" err="1" smtClean="0"/>
              <a:t>did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coputer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endParaRPr lang="hu-HU" dirty="0" smtClean="0"/>
          </a:p>
          <a:p>
            <a:pPr lvl="1"/>
            <a:r>
              <a:rPr lang="hu-HU" dirty="0" err="1" smtClean="0"/>
              <a:t>Farmers</a:t>
            </a:r>
            <a:r>
              <a:rPr lang="hu-HU" dirty="0" smtClean="0"/>
              <a:t> </a:t>
            </a:r>
            <a:r>
              <a:rPr lang="hu-HU" dirty="0" err="1" smtClean="0"/>
              <a:t>thought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information</a:t>
            </a:r>
            <a:r>
              <a:rPr lang="hu-HU" dirty="0" smtClean="0"/>
              <a:t> is free, </a:t>
            </a:r>
            <a:r>
              <a:rPr lang="hu-HU" dirty="0" err="1" smtClean="0"/>
              <a:t>why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support</a:t>
            </a:r>
            <a:r>
              <a:rPr lang="hu-HU" dirty="0" smtClean="0"/>
              <a:t> </a:t>
            </a:r>
            <a:r>
              <a:rPr lang="hu-HU" dirty="0" err="1" smtClean="0"/>
              <a:t>anybody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nothing</a:t>
            </a:r>
            <a:endParaRPr lang="hu-HU" dirty="0" smtClean="0"/>
          </a:p>
          <a:p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realized</a:t>
            </a:r>
            <a:r>
              <a:rPr lang="hu-HU" dirty="0" smtClean="0"/>
              <a:t> </a:t>
            </a:r>
            <a:r>
              <a:rPr lang="hu-HU" dirty="0" err="1" smtClean="0"/>
              <a:t>soon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farmers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be </a:t>
            </a:r>
            <a:r>
              <a:rPr lang="hu-HU" dirty="0" err="1" smtClean="0"/>
              <a:t>reached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via</a:t>
            </a:r>
            <a:r>
              <a:rPr lang="hu-HU" dirty="0" smtClean="0"/>
              <a:t> </a:t>
            </a:r>
            <a:r>
              <a:rPr lang="hu-HU" dirty="0" err="1" smtClean="0"/>
              <a:t>marketers</a:t>
            </a:r>
            <a:r>
              <a:rPr lang="hu-HU" dirty="0" smtClean="0"/>
              <a:t> of </a:t>
            </a:r>
            <a:r>
              <a:rPr lang="hu-HU" dirty="0" err="1" smtClean="0"/>
              <a:t>products</a:t>
            </a:r>
            <a:endParaRPr lang="en-US" dirty="0" smtClean="0"/>
          </a:p>
          <a:p>
            <a:r>
              <a:rPr lang="en-US" dirty="0" smtClean="0"/>
              <a:t>We realized that only </a:t>
            </a:r>
            <a:r>
              <a:rPr lang="en-US" dirty="0" err="1" smtClean="0"/>
              <a:t>unic</a:t>
            </a:r>
            <a:r>
              <a:rPr lang="en-US" dirty="0" smtClean="0"/>
              <a:t> and </a:t>
            </a:r>
            <a:r>
              <a:rPr lang="en-US" dirty="0" err="1" smtClean="0"/>
              <a:t>selfproduced</a:t>
            </a:r>
            <a:r>
              <a:rPr lang="en-US" dirty="0" smtClean="0"/>
              <a:t> information would attract the attention of the players of </a:t>
            </a:r>
            <a:r>
              <a:rPr lang="en-US" dirty="0" smtClean="0"/>
              <a:t>agribusiness</a:t>
            </a:r>
            <a:endParaRPr lang="hu-HU" dirty="0" smtClean="0"/>
          </a:p>
        </p:txBody>
      </p:sp>
      <p:pic>
        <p:nvPicPr>
          <p:cNvPr id="4" name="Kép 3" descr="mkk_logo_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64" y="5617029"/>
            <a:ext cx="3725908" cy="934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7307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363"/>
    </mc:Choice>
    <mc:Fallback>
      <p:transition spd="slow" advTm="5236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About </a:t>
            </a:r>
            <a:r>
              <a:rPr lang="hu-HU" dirty="0" err="1" smtClean="0"/>
              <a:t>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Main </a:t>
            </a:r>
            <a:r>
              <a:rPr lang="hu-HU" b="1" dirty="0" err="1" smtClean="0"/>
              <a:t>activities</a:t>
            </a:r>
            <a:r>
              <a:rPr lang="hu-HU" b="1" dirty="0" smtClean="0"/>
              <a:t>:</a:t>
            </a:r>
          </a:p>
          <a:p>
            <a:pPr lvl="1"/>
            <a:r>
              <a:rPr lang="hu-HU" dirty="0" err="1"/>
              <a:t>hybrid</a:t>
            </a:r>
            <a:r>
              <a:rPr lang="hu-HU" dirty="0"/>
              <a:t> </a:t>
            </a:r>
            <a:r>
              <a:rPr lang="hu-HU" dirty="0" err="1"/>
              <a:t>corn</a:t>
            </a:r>
            <a:r>
              <a:rPr lang="hu-HU" dirty="0"/>
              <a:t> </a:t>
            </a:r>
            <a:r>
              <a:rPr lang="hu-HU" dirty="0" err="1"/>
              <a:t>variety</a:t>
            </a:r>
            <a:r>
              <a:rPr lang="hu-HU" dirty="0"/>
              <a:t> </a:t>
            </a:r>
            <a:r>
              <a:rPr lang="hu-HU" dirty="0" err="1"/>
              <a:t>trials</a:t>
            </a:r>
            <a:r>
              <a:rPr lang="hu-HU" dirty="0"/>
              <a:t> </a:t>
            </a:r>
            <a:r>
              <a:rPr lang="hu-HU" dirty="0" smtClean="0"/>
              <a:t>„Top20” </a:t>
            </a:r>
            <a:r>
              <a:rPr lang="hu-HU" dirty="0"/>
              <a:t>(</a:t>
            </a:r>
            <a:r>
              <a:rPr lang="hu-HU" dirty="0" smtClean="0"/>
              <a:t>30-50 </a:t>
            </a:r>
            <a:r>
              <a:rPr lang="hu-HU" dirty="0" err="1" smtClean="0"/>
              <a:t>hybrids</a:t>
            </a:r>
            <a:r>
              <a:rPr lang="hu-HU" dirty="0" smtClean="0"/>
              <a:t>, 18-20 </a:t>
            </a:r>
            <a:r>
              <a:rPr lang="hu-HU" dirty="0" err="1" smtClean="0"/>
              <a:t>locations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Hungary and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surrounding</a:t>
            </a:r>
            <a:r>
              <a:rPr lang="hu-HU" dirty="0" smtClean="0"/>
              <a:t> </a:t>
            </a:r>
            <a:r>
              <a:rPr lang="hu-HU" dirty="0" err="1" smtClean="0"/>
              <a:t>countries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Hybrid</a:t>
            </a:r>
            <a:r>
              <a:rPr lang="hu-HU" dirty="0" smtClean="0"/>
              <a:t> </a:t>
            </a:r>
            <a:r>
              <a:rPr lang="hu-HU" dirty="0" err="1" smtClean="0"/>
              <a:t>corn</a:t>
            </a:r>
            <a:r>
              <a:rPr lang="hu-HU" dirty="0" smtClean="0"/>
              <a:t> </a:t>
            </a:r>
            <a:r>
              <a:rPr lang="hu-HU" dirty="0" err="1" smtClean="0"/>
              <a:t>fusarium</a:t>
            </a:r>
            <a:r>
              <a:rPr lang="hu-HU" dirty="0" smtClean="0"/>
              <a:t> </a:t>
            </a:r>
            <a:r>
              <a:rPr lang="hu-HU" dirty="0" err="1" smtClean="0"/>
              <a:t>trials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provocated</a:t>
            </a:r>
            <a:r>
              <a:rPr lang="hu-HU" dirty="0" smtClean="0"/>
              <a:t> </a:t>
            </a:r>
            <a:r>
              <a:rPr lang="hu-HU" dirty="0" err="1" smtClean="0"/>
              <a:t>infection</a:t>
            </a:r>
            <a:endParaRPr lang="hu-HU" dirty="0" smtClean="0"/>
          </a:p>
          <a:p>
            <a:pPr lvl="1"/>
            <a:r>
              <a:rPr lang="hu-HU" dirty="0" err="1" smtClean="0"/>
              <a:t>Corn</a:t>
            </a:r>
            <a:r>
              <a:rPr lang="hu-HU" dirty="0" smtClean="0"/>
              <a:t> </a:t>
            </a:r>
            <a:r>
              <a:rPr lang="hu-HU" dirty="0" err="1" smtClean="0"/>
              <a:t>Yield</a:t>
            </a:r>
            <a:r>
              <a:rPr lang="hu-HU" dirty="0" smtClean="0"/>
              <a:t> </a:t>
            </a:r>
            <a:r>
              <a:rPr lang="hu-HU" dirty="0" err="1" smtClean="0"/>
              <a:t>Contest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50 – 80 </a:t>
            </a:r>
            <a:r>
              <a:rPr lang="hu-HU" dirty="0" err="1" smtClean="0"/>
              <a:t>contestants</a:t>
            </a:r>
            <a:endParaRPr lang="hu-HU" dirty="0" smtClean="0"/>
          </a:p>
          <a:p>
            <a:pPr lvl="1"/>
            <a:r>
              <a:rPr lang="hu-HU" dirty="0" err="1" smtClean="0"/>
              <a:t>Yield</a:t>
            </a:r>
            <a:r>
              <a:rPr lang="hu-HU" dirty="0" smtClean="0"/>
              <a:t> </a:t>
            </a:r>
            <a:r>
              <a:rPr lang="hu-HU" dirty="0" err="1" smtClean="0"/>
              <a:t>certification</a:t>
            </a:r>
            <a:endParaRPr lang="hu-HU" dirty="0" smtClean="0"/>
          </a:p>
          <a:p>
            <a:pPr lvl="1"/>
            <a:r>
              <a:rPr lang="hu-HU" dirty="0" err="1" smtClean="0"/>
              <a:t>Organizing</a:t>
            </a:r>
            <a:r>
              <a:rPr lang="hu-HU" dirty="0" smtClean="0"/>
              <a:t> </a:t>
            </a:r>
            <a:r>
              <a:rPr lang="hu-HU" dirty="0" err="1" smtClean="0"/>
              <a:t>events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farmers</a:t>
            </a:r>
            <a:r>
              <a:rPr lang="hu-HU" dirty="0" smtClean="0"/>
              <a:t> </a:t>
            </a:r>
            <a:r>
              <a:rPr lang="hu-HU" dirty="0" err="1" smtClean="0"/>
              <a:t>like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study</a:t>
            </a:r>
            <a:r>
              <a:rPr lang="hu-HU" dirty="0" smtClean="0"/>
              <a:t> </a:t>
            </a:r>
            <a:r>
              <a:rPr lang="hu-HU" dirty="0" err="1" smtClean="0"/>
              <a:t>tour</a:t>
            </a:r>
            <a:endParaRPr lang="hu-HU" dirty="0" smtClean="0"/>
          </a:p>
          <a:p>
            <a:pPr lvl="1"/>
            <a:r>
              <a:rPr lang="hu-HU" dirty="0" err="1" smtClean="0"/>
              <a:t>Operating</a:t>
            </a:r>
            <a:r>
              <a:rPr lang="hu-HU" dirty="0" smtClean="0"/>
              <a:t> </a:t>
            </a:r>
            <a:r>
              <a:rPr lang="hu-HU" dirty="0" err="1" smtClean="0"/>
              <a:t>our</a:t>
            </a:r>
            <a:r>
              <a:rPr lang="hu-HU" dirty="0" smtClean="0"/>
              <a:t> homepage</a:t>
            </a:r>
          </a:p>
          <a:p>
            <a:pPr lvl="1"/>
            <a:r>
              <a:rPr lang="hu-HU" dirty="0" err="1" smtClean="0"/>
              <a:t>Editing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smtClean="0"/>
              <a:t>printed </a:t>
            </a:r>
            <a:r>
              <a:rPr lang="hu-HU" dirty="0" err="1" smtClean="0"/>
              <a:t>information</a:t>
            </a:r>
            <a:r>
              <a:rPr lang="hu-HU" dirty="0" smtClean="0"/>
              <a:t> </a:t>
            </a:r>
            <a:r>
              <a:rPr lang="hu-HU" dirty="0" err="1" smtClean="0"/>
              <a:t>material</a:t>
            </a:r>
            <a:r>
              <a:rPr lang="hu-HU" dirty="0" smtClean="0"/>
              <a:t> Kukorica Barométer</a:t>
            </a:r>
          </a:p>
          <a:p>
            <a:endParaRPr lang="hu-HU" b="1" dirty="0" smtClean="0"/>
          </a:p>
          <a:p>
            <a:endParaRPr lang="hu-HU" dirty="0"/>
          </a:p>
        </p:txBody>
      </p:sp>
      <p:pic>
        <p:nvPicPr>
          <p:cNvPr id="4" name="Kép 3" descr="mkk_logo_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64" y="5617029"/>
            <a:ext cx="3725908" cy="934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7989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031"/>
    </mc:Choice>
    <mc:Fallback>
      <p:transition spd="slow" advTm="4603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group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The idea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come</a:t>
            </a:r>
            <a:r>
              <a:rPr lang="hu-HU" dirty="0" smtClean="0"/>
              <a:t> has </a:t>
            </a:r>
            <a:r>
              <a:rPr lang="hu-HU" dirty="0" err="1" smtClean="0"/>
              <a:t>raised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news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world</a:t>
            </a:r>
            <a:r>
              <a:rPr lang="hu-HU" dirty="0" smtClean="0"/>
              <a:t> </a:t>
            </a:r>
            <a:r>
              <a:rPr lang="hu-HU" dirty="0" err="1" smtClean="0"/>
              <a:t>record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corn</a:t>
            </a:r>
            <a:r>
              <a:rPr lang="hu-HU" dirty="0" smtClean="0"/>
              <a:t> </a:t>
            </a:r>
            <a:r>
              <a:rPr lang="hu-HU" dirty="0" err="1" smtClean="0"/>
              <a:t>production</a:t>
            </a:r>
            <a:r>
              <a:rPr lang="hu-HU" dirty="0" smtClean="0"/>
              <a:t> and </a:t>
            </a:r>
            <a:r>
              <a:rPr lang="hu-HU" dirty="0" err="1" smtClean="0"/>
              <a:t>from</a:t>
            </a:r>
            <a:r>
              <a:rPr lang="hu-HU" dirty="0" smtClean="0"/>
              <a:t> a </a:t>
            </a:r>
            <a:r>
              <a:rPr lang="hu-HU" dirty="0" err="1" smtClean="0"/>
              <a:t>short</a:t>
            </a:r>
            <a:r>
              <a:rPr lang="hu-HU" dirty="0" smtClean="0"/>
              <a:t>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very</a:t>
            </a:r>
            <a:r>
              <a:rPr lang="hu-HU" dirty="0" smtClean="0"/>
              <a:t> </a:t>
            </a:r>
            <a:r>
              <a:rPr lang="hu-HU" dirty="0" err="1" smtClean="0"/>
              <a:t>impressive</a:t>
            </a:r>
            <a:r>
              <a:rPr lang="hu-HU" dirty="0" smtClean="0"/>
              <a:t> </a:t>
            </a:r>
            <a:r>
              <a:rPr lang="hu-HU" dirty="0" err="1" smtClean="0"/>
              <a:t>talk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Ms</a:t>
            </a:r>
            <a:r>
              <a:rPr lang="hu-HU" dirty="0" smtClean="0"/>
              <a:t> Pam Johnson </a:t>
            </a:r>
            <a:r>
              <a:rPr lang="hu-HU" dirty="0" err="1" smtClean="0"/>
              <a:t>President</a:t>
            </a:r>
            <a:r>
              <a:rPr lang="hu-HU" dirty="0" smtClean="0"/>
              <a:t> of NCGA 2 </a:t>
            </a:r>
            <a:r>
              <a:rPr lang="hu-HU" dirty="0" err="1" smtClean="0"/>
              <a:t>years</a:t>
            </a:r>
            <a:r>
              <a:rPr lang="hu-HU" dirty="0" smtClean="0"/>
              <a:t> </a:t>
            </a:r>
            <a:r>
              <a:rPr lang="hu-HU" dirty="0" err="1" smtClean="0"/>
              <a:t>ago</a:t>
            </a: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group</a:t>
            </a:r>
            <a:r>
              <a:rPr lang="hu-HU" dirty="0" smtClean="0"/>
              <a:t> </a:t>
            </a:r>
            <a:r>
              <a:rPr lang="hu-HU" dirty="0" err="1" smtClean="0"/>
              <a:t>consits</a:t>
            </a:r>
            <a:r>
              <a:rPr lang="hu-HU" dirty="0" smtClean="0"/>
              <a:t> of </a:t>
            </a:r>
            <a:r>
              <a:rPr lang="hu-HU" dirty="0" err="1" smtClean="0"/>
              <a:t>people</a:t>
            </a:r>
            <a:r>
              <a:rPr lang="hu-HU" dirty="0" smtClean="0"/>
              <a:t> </a:t>
            </a:r>
            <a:r>
              <a:rPr lang="hu-HU" dirty="0" err="1" smtClean="0"/>
              <a:t>independently</a:t>
            </a:r>
            <a:r>
              <a:rPr lang="hu-HU" dirty="0" smtClean="0"/>
              <a:t> and </a:t>
            </a:r>
            <a:r>
              <a:rPr lang="hu-HU" dirty="0" err="1" smtClean="0"/>
              <a:t>voluntarily</a:t>
            </a:r>
            <a:r>
              <a:rPr lang="hu-HU" dirty="0" smtClean="0"/>
              <a:t> </a:t>
            </a:r>
            <a:r>
              <a:rPr lang="hu-HU" dirty="0" err="1" smtClean="0"/>
              <a:t>decided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come</a:t>
            </a:r>
            <a:r>
              <a:rPr lang="hu-HU" dirty="0" smtClean="0"/>
              <a:t> </a:t>
            </a:r>
            <a:r>
              <a:rPr lang="hu-HU" dirty="0" err="1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study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American </a:t>
            </a:r>
            <a:r>
              <a:rPr lang="hu-HU" dirty="0" err="1" smtClean="0"/>
              <a:t>agriculture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no </a:t>
            </a:r>
            <a:r>
              <a:rPr lang="hu-HU" dirty="0" err="1" smtClean="0"/>
              <a:t>influences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direct</a:t>
            </a:r>
            <a:r>
              <a:rPr lang="hu-HU" dirty="0" smtClean="0"/>
              <a:t> market </a:t>
            </a:r>
            <a:r>
              <a:rPr lang="hu-HU" dirty="0" err="1" smtClean="0"/>
              <a:t>intentions</a:t>
            </a:r>
            <a:endParaRPr lang="hu-HU" dirty="0" smtClean="0"/>
          </a:p>
          <a:p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joined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group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call</a:t>
            </a:r>
            <a:r>
              <a:rPr lang="hu-HU" dirty="0" smtClean="0"/>
              <a:t>  of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Maize</a:t>
            </a:r>
            <a:r>
              <a:rPr lang="hu-HU" dirty="0" smtClean="0"/>
              <a:t> Club </a:t>
            </a:r>
            <a:r>
              <a:rPr lang="hu-HU" dirty="0" err="1" smtClean="0"/>
              <a:t>Association</a:t>
            </a:r>
            <a:endParaRPr lang="hu-HU" dirty="0" smtClean="0"/>
          </a:p>
          <a:p>
            <a:r>
              <a:rPr lang="hu-HU" b="1" u="sng" dirty="0" err="1" smtClean="0"/>
              <a:t>They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are</a:t>
            </a:r>
            <a:r>
              <a:rPr lang="hu-HU" b="1" u="sng" dirty="0" smtClean="0"/>
              <a:t> here </a:t>
            </a:r>
            <a:r>
              <a:rPr lang="hu-HU" b="1" u="sng" dirty="0" err="1" smtClean="0"/>
              <a:t>on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their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own</a:t>
            </a:r>
            <a:r>
              <a:rPr lang="hu-HU" b="1" u="sng" dirty="0" smtClean="0"/>
              <a:t> </a:t>
            </a:r>
            <a:r>
              <a:rPr lang="hu-HU" b="1" u="sng" dirty="0" err="1" smtClean="0"/>
              <a:t>expeses</a:t>
            </a:r>
            <a:endParaRPr lang="hu-HU" b="1" u="sng" dirty="0" smtClean="0"/>
          </a:p>
          <a:p>
            <a:endParaRPr lang="hu-HU" dirty="0"/>
          </a:p>
        </p:txBody>
      </p:sp>
      <p:pic>
        <p:nvPicPr>
          <p:cNvPr id="4" name="Kép 3" descr="mkk_logo_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149" y="5916931"/>
            <a:ext cx="3725908" cy="934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9896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736"/>
    </mc:Choice>
    <mc:Fallback>
      <p:transition spd="slow" advTm="3673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blipFill>
            <a:blip r:embed="rId2">
              <a:alphaModFix amt="62000"/>
            </a:blip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Why are we here?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blipFill>
            <a:blip r:embed="rId2">
              <a:alphaModFix amt="62000"/>
            </a:blip>
            <a:tile tx="0" ty="0" sx="100000" sy="100000" flip="none" algn="tl"/>
          </a:blipFill>
        </p:spPr>
        <p:txBody>
          <a:bodyPr/>
          <a:lstStyle/>
          <a:p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get</a:t>
            </a:r>
            <a:r>
              <a:rPr lang="hu-HU" dirty="0" smtClean="0"/>
              <a:t> </a:t>
            </a:r>
            <a:r>
              <a:rPr lang="hu-HU" dirty="0" err="1" smtClean="0"/>
              <a:t>impression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leading technics of plant production</a:t>
            </a:r>
            <a:endParaRPr lang="hu-HU" dirty="0" smtClean="0"/>
          </a:p>
          <a:p>
            <a:pPr lvl="1"/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advanced</a:t>
            </a:r>
            <a:r>
              <a:rPr lang="hu-HU" dirty="0" smtClean="0"/>
              <a:t> </a:t>
            </a:r>
            <a:r>
              <a:rPr lang="hu-HU" dirty="0" err="1" smtClean="0"/>
              <a:t>methods</a:t>
            </a:r>
            <a:r>
              <a:rPr lang="hu-HU" dirty="0" smtClean="0"/>
              <a:t> of </a:t>
            </a:r>
            <a:r>
              <a:rPr lang="hu-HU" dirty="0" err="1" smtClean="0"/>
              <a:t>plant</a:t>
            </a:r>
            <a:r>
              <a:rPr lang="hu-HU" dirty="0" smtClean="0"/>
              <a:t> </a:t>
            </a:r>
            <a:r>
              <a:rPr lang="hu-HU" dirty="0" err="1" smtClean="0"/>
              <a:t>nutrition</a:t>
            </a:r>
            <a:endParaRPr lang="hu-HU" dirty="0" smtClean="0"/>
          </a:p>
          <a:p>
            <a:pPr lvl="1"/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advanced</a:t>
            </a:r>
            <a:r>
              <a:rPr lang="hu-HU" dirty="0" smtClean="0"/>
              <a:t> </a:t>
            </a:r>
            <a:r>
              <a:rPr lang="hu-HU" dirty="0" err="1" smtClean="0"/>
              <a:t>biological</a:t>
            </a:r>
            <a:r>
              <a:rPr lang="hu-HU" dirty="0" smtClean="0"/>
              <a:t> </a:t>
            </a:r>
            <a:r>
              <a:rPr lang="hu-HU" dirty="0" err="1" smtClean="0"/>
              <a:t>basics</a:t>
            </a:r>
            <a:r>
              <a:rPr lang="hu-HU" dirty="0" smtClean="0"/>
              <a:t> of </a:t>
            </a:r>
            <a:r>
              <a:rPr lang="hu-HU" dirty="0" err="1" smtClean="0"/>
              <a:t>corn</a:t>
            </a:r>
            <a:r>
              <a:rPr lang="hu-HU" dirty="0" smtClean="0"/>
              <a:t> </a:t>
            </a:r>
            <a:r>
              <a:rPr lang="hu-HU" dirty="0" err="1" smtClean="0"/>
              <a:t>production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marketing of farm products</a:t>
            </a:r>
            <a:endParaRPr lang="hu-HU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farm organizations</a:t>
            </a:r>
          </a:p>
          <a:p>
            <a:pPr lvl="1"/>
            <a:r>
              <a:rPr lang="en-US" dirty="0" smtClean="0"/>
              <a:t>the economic</a:t>
            </a:r>
            <a:r>
              <a:rPr lang="hu-HU" dirty="0" err="1" smtClean="0"/>
              <a:t>al</a:t>
            </a:r>
            <a:r>
              <a:rPr lang="en-US" dirty="0" smtClean="0"/>
              <a:t> </a:t>
            </a:r>
            <a:r>
              <a:rPr lang="en-US" dirty="0" smtClean="0"/>
              <a:t>and social environment of farming in the US</a:t>
            </a:r>
          </a:p>
          <a:p>
            <a:pPr lvl="1"/>
            <a:endParaRPr lang="en-US" dirty="0"/>
          </a:p>
        </p:txBody>
      </p:sp>
      <p:pic>
        <p:nvPicPr>
          <p:cNvPr id="5" name="Kép 4" descr="mkk_logo_0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64" y="5376954"/>
            <a:ext cx="3725908" cy="934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1690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917"/>
    </mc:Choice>
    <mc:Fallback>
      <p:transition spd="slow" advTm="2391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agriculture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Because</a:t>
            </a:r>
            <a:r>
              <a:rPr lang="hu-HU" dirty="0" smtClean="0"/>
              <a:t> </a:t>
            </a:r>
            <a:r>
              <a:rPr lang="hu-HU" dirty="0" smtClean="0"/>
              <a:t>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infuences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Atlantic</a:t>
            </a:r>
            <a:r>
              <a:rPr lang="hu-HU" dirty="0" smtClean="0"/>
              <a:t>, </a:t>
            </a:r>
            <a:r>
              <a:rPr lang="hu-HU" dirty="0" err="1" smtClean="0"/>
              <a:t>Mediterranean</a:t>
            </a:r>
            <a:r>
              <a:rPr lang="hu-HU" dirty="0" smtClean="0"/>
              <a:t> and </a:t>
            </a:r>
            <a:r>
              <a:rPr lang="hu-HU" dirty="0" err="1" smtClean="0"/>
              <a:t>Continental</a:t>
            </a:r>
            <a:r>
              <a:rPr lang="hu-HU" dirty="0"/>
              <a:t> </a:t>
            </a:r>
            <a:r>
              <a:rPr lang="hu-HU" dirty="0" err="1" smtClean="0"/>
              <a:t>climate</a:t>
            </a:r>
            <a:r>
              <a:rPr lang="hu-HU" dirty="0" smtClean="0"/>
              <a:t> is </a:t>
            </a:r>
            <a:r>
              <a:rPr lang="hu-HU" dirty="0" err="1" smtClean="0"/>
              <a:t>unpredictable</a:t>
            </a:r>
            <a:r>
              <a:rPr lang="hu-HU" dirty="0" smtClean="0"/>
              <a:t> </a:t>
            </a:r>
            <a:r>
              <a:rPr lang="hu-HU" dirty="0" smtClean="0"/>
              <a:t>and </a:t>
            </a:r>
            <a:r>
              <a:rPr lang="hu-HU" dirty="0" err="1" smtClean="0"/>
              <a:t>rich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extremities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Hungary</a:t>
            </a:r>
            <a:endParaRPr lang="hu-HU" dirty="0" smtClean="0"/>
          </a:p>
          <a:p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because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climate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average</a:t>
            </a:r>
            <a:r>
              <a:rPr lang="hu-HU" dirty="0" smtClean="0"/>
              <a:t> </a:t>
            </a:r>
            <a:r>
              <a:rPr lang="hu-HU" dirty="0" err="1" smtClean="0"/>
              <a:t>yield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corn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smtClean="0"/>
              <a:t>be </a:t>
            </a:r>
            <a:r>
              <a:rPr lang="hu-HU" dirty="0" err="1" smtClean="0"/>
              <a:t>doubled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halved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year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other</a:t>
            </a: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long</a:t>
            </a:r>
            <a:r>
              <a:rPr lang="hu-HU" dirty="0" smtClean="0"/>
              <a:t> </a:t>
            </a:r>
            <a:r>
              <a:rPr lang="hu-HU" dirty="0" err="1" smtClean="0"/>
              <a:t>term</a:t>
            </a:r>
            <a:r>
              <a:rPr lang="hu-HU" dirty="0" smtClean="0"/>
              <a:t> </a:t>
            </a:r>
            <a:r>
              <a:rPr lang="hu-HU" dirty="0" err="1" smtClean="0"/>
              <a:t>average</a:t>
            </a:r>
            <a:r>
              <a:rPr lang="hu-HU" dirty="0" smtClean="0"/>
              <a:t> </a:t>
            </a:r>
            <a:r>
              <a:rPr lang="hu-HU" dirty="0" err="1" smtClean="0"/>
              <a:t>yield</a:t>
            </a:r>
            <a:r>
              <a:rPr lang="hu-HU" dirty="0" smtClean="0"/>
              <a:t> is 6 t/ha,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minimums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below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around</a:t>
            </a:r>
            <a:r>
              <a:rPr lang="hu-HU" dirty="0" smtClean="0"/>
              <a:t> 4 </a:t>
            </a:r>
            <a:r>
              <a:rPr lang="hu-HU" dirty="0" smtClean="0"/>
              <a:t>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maximums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7 and </a:t>
            </a:r>
            <a:r>
              <a:rPr lang="hu-HU" dirty="0" smtClean="0"/>
              <a:t>8 t/ha</a:t>
            </a:r>
            <a:endParaRPr lang="hu-HU" dirty="0"/>
          </a:p>
        </p:txBody>
      </p:sp>
      <p:pic>
        <p:nvPicPr>
          <p:cNvPr id="4" name="Kép 3" descr="mkk_logo_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64" y="5617029"/>
            <a:ext cx="3725908" cy="934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1637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644"/>
    </mc:Choice>
    <mc:Fallback>
      <p:transition spd="slow" advTm="3964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About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agriculture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6 </a:t>
            </a:r>
            <a:r>
              <a:rPr lang="hu-HU" dirty="0" err="1" smtClean="0"/>
              <a:t>mio</a:t>
            </a:r>
            <a:r>
              <a:rPr lang="hu-HU" dirty="0" smtClean="0"/>
              <a:t> ha </a:t>
            </a:r>
            <a:r>
              <a:rPr lang="hu-HU" dirty="0" err="1" smtClean="0"/>
              <a:t>total</a:t>
            </a:r>
            <a:r>
              <a:rPr lang="hu-HU" dirty="0" smtClean="0"/>
              <a:t> </a:t>
            </a:r>
            <a:r>
              <a:rPr lang="hu-HU" dirty="0" err="1" smtClean="0"/>
              <a:t>cultivated</a:t>
            </a:r>
            <a:r>
              <a:rPr lang="hu-HU" dirty="0" smtClean="0"/>
              <a:t> </a:t>
            </a:r>
            <a:r>
              <a:rPr lang="hu-HU" dirty="0" err="1" smtClean="0"/>
              <a:t>area</a:t>
            </a:r>
            <a:endParaRPr lang="hu-HU" dirty="0" smtClean="0"/>
          </a:p>
          <a:p>
            <a:r>
              <a:rPr lang="hu-HU" dirty="0" smtClean="0"/>
              <a:t>4 </a:t>
            </a:r>
            <a:r>
              <a:rPr lang="hu-HU" dirty="0" err="1" smtClean="0"/>
              <a:t>mio</a:t>
            </a:r>
            <a:r>
              <a:rPr lang="hu-HU" dirty="0" smtClean="0"/>
              <a:t> ha </a:t>
            </a:r>
            <a:r>
              <a:rPr lang="hu-HU" dirty="0" err="1" smtClean="0"/>
              <a:t>arable</a:t>
            </a:r>
            <a:r>
              <a:rPr lang="hu-HU" dirty="0" smtClean="0"/>
              <a:t> </a:t>
            </a:r>
            <a:r>
              <a:rPr lang="hu-HU" dirty="0" err="1" smtClean="0"/>
              <a:t>area</a:t>
            </a:r>
            <a:endParaRPr lang="hu-HU" dirty="0" smtClean="0"/>
          </a:p>
          <a:p>
            <a:r>
              <a:rPr lang="hu-HU" u="sng" dirty="0" smtClean="0"/>
              <a:t>1.3 </a:t>
            </a:r>
            <a:r>
              <a:rPr lang="hu-HU" u="sng" dirty="0" err="1" smtClean="0"/>
              <a:t>mio</a:t>
            </a:r>
            <a:r>
              <a:rPr lang="hu-HU" u="sng" dirty="0" smtClean="0"/>
              <a:t> ha </a:t>
            </a:r>
            <a:r>
              <a:rPr lang="hu-HU" u="sng" dirty="0" err="1" smtClean="0"/>
              <a:t>corn</a:t>
            </a:r>
            <a:r>
              <a:rPr lang="hu-HU" u="sng" dirty="0" smtClean="0"/>
              <a:t> and </a:t>
            </a:r>
            <a:r>
              <a:rPr lang="hu-HU" u="sng" dirty="0" err="1" smtClean="0"/>
              <a:t>silage</a:t>
            </a:r>
            <a:r>
              <a:rPr lang="hu-HU" u="sng" dirty="0" smtClean="0"/>
              <a:t> </a:t>
            </a:r>
            <a:r>
              <a:rPr lang="hu-HU" u="sng" dirty="0" err="1" smtClean="0"/>
              <a:t>maize</a:t>
            </a:r>
            <a:endParaRPr lang="hu-HU" u="sng" dirty="0" smtClean="0"/>
          </a:p>
          <a:p>
            <a:r>
              <a:rPr lang="hu-HU" dirty="0" smtClean="0"/>
              <a:t>1.8 </a:t>
            </a:r>
            <a:r>
              <a:rPr lang="hu-HU" dirty="0" err="1" smtClean="0"/>
              <a:t>mio</a:t>
            </a:r>
            <a:r>
              <a:rPr lang="hu-HU" dirty="0" smtClean="0"/>
              <a:t> ha </a:t>
            </a:r>
            <a:r>
              <a:rPr lang="hu-HU" dirty="0" err="1" smtClean="0"/>
              <a:t>winterwheat</a:t>
            </a:r>
            <a:r>
              <a:rPr lang="hu-HU" dirty="0" smtClean="0"/>
              <a:t> and </a:t>
            </a:r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cereal</a:t>
            </a:r>
            <a:r>
              <a:rPr lang="hu-HU" dirty="0" smtClean="0"/>
              <a:t> </a:t>
            </a:r>
            <a:r>
              <a:rPr lang="hu-HU" dirty="0" err="1" smtClean="0"/>
              <a:t>crops</a:t>
            </a:r>
            <a:endParaRPr lang="hu-HU" dirty="0" smtClean="0"/>
          </a:p>
          <a:p>
            <a:r>
              <a:rPr lang="hu-HU" dirty="0" smtClean="0"/>
              <a:t>0.6 </a:t>
            </a:r>
            <a:r>
              <a:rPr lang="hu-HU" dirty="0" err="1" smtClean="0"/>
              <a:t>mio</a:t>
            </a:r>
            <a:r>
              <a:rPr lang="hu-HU" dirty="0" smtClean="0"/>
              <a:t> ha </a:t>
            </a:r>
            <a:r>
              <a:rPr lang="hu-HU" dirty="0" err="1" smtClean="0"/>
              <a:t>sunfower</a:t>
            </a:r>
            <a:endParaRPr lang="hu-HU" dirty="0" smtClean="0"/>
          </a:p>
          <a:p>
            <a:r>
              <a:rPr lang="hu-HU" dirty="0" smtClean="0"/>
              <a:t>0.2 </a:t>
            </a:r>
            <a:r>
              <a:rPr lang="hu-HU" dirty="0" err="1" smtClean="0"/>
              <a:t>mio</a:t>
            </a:r>
            <a:r>
              <a:rPr lang="hu-HU" dirty="0" smtClean="0"/>
              <a:t> ha </a:t>
            </a:r>
            <a:r>
              <a:rPr lang="hu-HU" dirty="0" err="1" smtClean="0"/>
              <a:t>winter</a:t>
            </a:r>
            <a:r>
              <a:rPr lang="hu-HU" dirty="0" smtClean="0"/>
              <a:t> </a:t>
            </a:r>
            <a:r>
              <a:rPr lang="hu-HU" dirty="0" err="1" smtClean="0"/>
              <a:t>rape</a:t>
            </a:r>
            <a:r>
              <a:rPr lang="hu-HU" dirty="0" smtClean="0"/>
              <a:t> </a:t>
            </a:r>
            <a:r>
              <a:rPr lang="hu-HU" dirty="0" err="1" smtClean="0"/>
              <a:t>seed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almost </a:t>
            </a:r>
            <a:r>
              <a:rPr lang="hu-HU" dirty="0" err="1" smtClean="0"/>
              <a:t>pure</a:t>
            </a:r>
            <a:r>
              <a:rPr lang="hu-HU" dirty="0" smtClean="0"/>
              <a:t> </a:t>
            </a:r>
            <a:r>
              <a:rPr lang="hu-HU" dirty="0" err="1" smtClean="0"/>
              <a:t>agricultural</a:t>
            </a:r>
            <a:r>
              <a:rPr lang="hu-HU" dirty="0" smtClean="0"/>
              <a:t> </a:t>
            </a:r>
            <a:r>
              <a:rPr lang="hu-HU" dirty="0" err="1" smtClean="0"/>
              <a:t>exporters</a:t>
            </a:r>
            <a:r>
              <a:rPr lang="hu-HU" dirty="0" smtClean="0"/>
              <a:t> of </a:t>
            </a:r>
            <a:r>
              <a:rPr lang="hu-HU" dirty="0" err="1" smtClean="0"/>
              <a:t>these</a:t>
            </a:r>
            <a:r>
              <a:rPr lang="hu-HU" dirty="0" smtClean="0"/>
              <a:t> </a:t>
            </a:r>
            <a:r>
              <a:rPr lang="hu-HU" dirty="0" err="1" smtClean="0"/>
              <a:t>products</a:t>
            </a:r>
            <a:r>
              <a:rPr lang="hu-HU" dirty="0" smtClean="0"/>
              <a:t>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situation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regarding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fruits</a:t>
            </a:r>
            <a:r>
              <a:rPr lang="hu-HU" dirty="0" smtClean="0"/>
              <a:t> and </a:t>
            </a:r>
            <a:r>
              <a:rPr lang="hu-HU" dirty="0" err="1" smtClean="0"/>
              <a:t>vegetables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well</a:t>
            </a:r>
            <a:endParaRPr lang="hu-HU" dirty="0"/>
          </a:p>
        </p:txBody>
      </p:sp>
      <p:pic>
        <p:nvPicPr>
          <p:cNvPr id="4" name="Kép 3" descr="mkk_logo_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64" y="5617029"/>
            <a:ext cx="3725908" cy="934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775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453"/>
    </mc:Choice>
    <mc:Fallback>
      <p:transition spd="slow" advTm="4445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5113</TotalTime>
  <Words>700</Words>
  <Application>Microsoft Office PowerPoint</Application>
  <PresentationFormat>Szélesvásznú</PresentationFormat>
  <Paragraphs>81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Office-téma</vt:lpstr>
      <vt:lpstr>Farmers Group From Hungary</vt:lpstr>
      <vt:lpstr>About us</vt:lpstr>
      <vt:lpstr>About us</vt:lpstr>
      <vt:lpstr>About us</vt:lpstr>
      <vt:lpstr>About us</vt:lpstr>
      <vt:lpstr>About the group</vt:lpstr>
      <vt:lpstr>Why are we here?</vt:lpstr>
      <vt:lpstr>About the Hungarian agriculture</vt:lpstr>
      <vt:lpstr>About the Hungarian agriculture</vt:lpstr>
      <vt:lpstr>About the Hungarian agriculture</vt:lpstr>
      <vt:lpstr>About the Hungarian agriculture</vt:lpstr>
      <vt:lpstr>About the Hungarian agriculture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Farmers Group From Hungary</dc:title>
  <dc:creator>Szieberth Dénes</dc:creator>
  <cp:lastModifiedBy>Szieberth Dénes</cp:lastModifiedBy>
  <cp:revision>45</cp:revision>
  <dcterms:created xsi:type="dcterms:W3CDTF">2014-08-20T08:57:32Z</dcterms:created>
  <dcterms:modified xsi:type="dcterms:W3CDTF">2014-08-25T10:02:51Z</dcterms:modified>
</cp:coreProperties>
</file>